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AAB-CDAA-4E86-AF66-13F0ECDFFB8C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F019-31BF-41A8-8B10-54A4FC1C05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AAB-CDAA-4E86-AF66-13F0ECDFFB8C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F019-31BF-41A8-8B10-54A4FC1C05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AAB-CDAA-4E86-AF66-13F0ECDFFB8C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F019-31BF-41A8-8B10-54A4FC1C05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AAB-CDAA-4E86-AF66-13F0ECDFFB8C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F019-31BF-41A8-8B10-54A4FC1C05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AAB-CDAA-4E86-AF66-13F0ECDFFB8C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F019-31BF-41A8-8B10-54A4FC1C05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AAB-CDAA-4E86-AF66-13F0ECDFFB8C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F019-31BF-41A8-8B10-54A4FC1C05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AAB-CDAA-4E86-AF66-13F0ECDFFB8C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F019-31BF-41A8-8B10-54A4FC1C05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AAB-CDAA-4E86-AF66-13F0ECDFFB8C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F019-31BF-41A8-8B10-54A4FC1C05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AAB-CDAA-4E86-AF66-13F0ECDFFB8C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F019-31BF-41A8-8B10-54A4FC1C05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AAB-CDAA-4E86-AF66-13F0ECDFFB8C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F019-31BF-41A8-8B10-54A4FC1C05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AAB-CDAA-4E86-AF66-13F0ECDFFB8C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F019-31BF-41A8-8B10-54A4FC1C05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6FAAB-CDAA-4E86-AF66-13F0ECDFFB8C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CF019-31BF-41A8-8B10-54A4FC1C05F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936104"/>
          </a:xfrm>
        </p:spPr>
        <p:txBody>
          <a:bodyPr>
            <a:normAutofit/>
          </a:bodyPr>
          <a:lstStyle/>
          <a:p>
            <a:r>
              <a:rPr lang="cs-CZ" sz="2300" b="1" dirty="0" smtClean="0">
                <a:solidFill>
                  <a:schemeClr val="tx1"/>
                </a:solidFill>
                <a:latin typeface="Courier New" pitchFamily="49" charset="0"/>
                <a:ea typeface="MS Mincho" pitchFamily="49" charset="-128"/>
                <a:cs typeface="Courier New" pitchFamily="49" charset="0"/>
              </a:rPr>
              <a:t>1. Zvolte „Rozšířené vyhledávání“</a:t>
            </a:r>
            <a:endParaRPr lang="cs-CZ" sz="2300" b="1" dirty="0">
              <a:solidFill>
                <a:schemeClr val="tx1"/>
              </a:solidFill>
              <a:latin typeface="Courier New" pitchFamily="49" charset="0"/>
              <a:ea typeface="MS Mincho" pitchFamily="49" charset="-128"/>
              <a:cs typeface="Courier New" pitchFamily="49" charset="0"/>
            </a:endParaRPr>
          </a:p>
        </p:txBody>
      </p:sp>
      <p:pic>
        <p:nvPicPr>
          <p:cNvPr id="5" name="Obrázek 4" descr="katalo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9144000" cy="48825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733256"/>
            <a:ext cx="6400800" cy="720080"/>
          </a:xfrm>
        </p:spPr>
        <p:txBody>
          <a:bodyPr>
            <a:normAutofit/>
          </a:bodyPr>
          <a:lstStyle/>
          <a:p>
            <a:r>
              <a:rPr lang="cs-CZ" sz="2300" b="1" dirty="0">
                <a:solidFill>
                  <a:schemeClr val="tx1"/>
                </a:solidFill>
                <a:latin typeface="Courier New" pitchFamily="49" charset="0"/>
                <a:ea typeface="MS Mincho" pitchFamily="49" charset="-128"/>
                <a:cs typeface="Courier New" pitchFamily="49" charset="0"/>
              </a:rPr>
              <a:t>2. Zvolte Kategorii</a:t>
            </a:r>
          </a:p>
        </p:txBody>
      </p:sp>
      <p:pic>
        <p:nvPicPr>
          <p:cNvPr id="4" name="Obrázek 3" descr="katalog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2656"/>
            <a:ext cx="9144000" cy="4882585"/>
          </a:xfrm>
          <a:prstGeom prst="rect">
            <a:avLst/>
          </a:prstGeom>
        </p:spPr>
      </p:pic>
    </p:spTree>
  </p:cSld>
  <p:clrMapOvr>
    <a:masterClrMapping/>
  </p:clrMapOvr>
  <p:transition spd="med">
    <p:wipe dir="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1224136"/>
          </a:xfrm>
        </p:spPr>
        <p:txBody>
          <a:bodyPr>
            <a:noAutofit/>
          </a:bodyPr>
          <a:lstStyle/>
          <a:p>
            <a:r>
              <a:rPr lang="cs-CZ" sz="2300" b="1" dirty="0">
                <a:solidFill>
                  <a:schemeClr val="tx1"/>
                </a:solidFill>
                <a:latin typeface="Courier New" pitchFamily="49" charset="0"/>
                <a:ea typeface="MS Mincho" pitchFamily="49" charset="-128"/>
                <a:cs typeface="Courier New" pitchFamily="49" charset="0"/>
              </a:rPr>
              <a:t>3. Kategorii změňte na „Evidenční čísla“</a:t>
            </a:r>
          </a:p>
          <a:p>
            <a:r>
              <a:rPr lang="cs-CZ" sz="2300" b="1" dirty="0">
                <a:solidFill>
                  <a:schemeClr val="tx1"/>
                </a:solidFill>
                <a:latin typeface="Courier New" pitchFamily="49" charset="0"/>
                <a:ea typeface="MS Mincho" pitchFamily="49" charset="-128"/>
                <a:cs typeface="Courier New" pitchFamily="49" charset="0"/>
              </a:rPr>
              <a:t>4. Potvrďte – „Přidat řádek rešerše“</a:t>
            </a:r>
          </a:p>
        </p:txBody>
      </p:sp>
      <p:pic>
        <p:nvPicPr>
          <p:cNvPr id="4" name="Obrázek 3" descr="katalog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6632"/>
            <a:ext cx="9144000" cy="48825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5105400"/>
            <a:ext cx="6400800" cy="1491952"/>
          </a:xfrm>
        </p:spPr>
        <p:txBody>
          <a:bodyPr>
            <a:normAutofit/>
          </a:bodyPr>
          <a:lstStyle/>
          <a:p>
            <a:r>
              <a:rPr lang="cs-CZ" sz="2300" b="1" dirty="0">
                <a:solidFill>
                  <a:schemeClr val="tx1"/>
                </a:solidFill>
                <a:latin typeface="Courier New" pitchFamily="49" charset="0"/>
                <a:ea typeface="MS Mincho" pitchFamily="49" charset="-128"/>
                <a:cs typeface="Courier New" pitchFamily="49" charset="0"/>
              </a:rPr>
              <a:t>5. </a:t>
            </a:r>
            <a:r>
              <a:rPr lang="cs-CZ" sz="2300" b="1" dirty="0" smtClean="0">
                <a:solidFill>
                  <a:schemeClr val="tx1"/>
                </a:solidFill>
                <a:latin typeface="Courier New" pitchFamily="49" charset="0"/>
                <a:ea typeface="MS Mincho" pitchFamily="49" charset="-128"/>
                <a:cs typeface="Courier New" pitchFamily="49" charset="0"/>
              </a:rPr>
              <a:t>Přírůstkové </a:t>
            </a:r>
            <a:r>
              <a:rPr lang="cs-CZ" sz="2300" b="1" dirty="0">
                <a:solidFill>
                  <a:schemeClr val="tx1"/>
                </a:solidFill>
                <a:latin typeface="Courier New" pitchFamily="49" charset="0"/>
                <a:ea typeface="MS Mincho" pitchFamily="49" charset="-128"/>
                <a:cs typeface="Courier New" pitchFamily="49" charset="0"/>
              </a:rPr>
              <a:t>číslo – doplňte</a:t>
            </a:r>
          </a:p>
          <a:p>
            <a:r>
              <a:rPr lang="cs-CZ" sz="2300" b="1" dirty="0">
                <a:solidFill>
                  <a:schemeClr val="tx1"/>
                </a:solidFill>
                <a:latin typeface="Courier New" pitchFamily="49" charset="0"/>
                <a:ea typeface="MS Mincho" pitchFamily="49" charset="-128"/>
                <a:cs typeface="Courier New" pitchFamily="49" charset="0"/>
              </a:rPr>
              <a:t>6. Potvrďte fond – „Knihy“</a:t>
            </a:r>
          </a:p>
          <a:p>
            <a:r>
              <a:rPr lang="cs-CZ" sz="2300" b="1" dirty="0">
                <a:solidFill>
                  <a:schemeClr val="tx1"/>
                </a:solidFill>
                <a:latin typeface="Courier New" pitchFamily="49" charset="0"/>
                <a:ea typeface="MS Mincho" pitchFamily="49" charset="-128"/>
                <a:cs typeface="Courier New" pitchFamily="49" charset="0"/>
              </a:rPr>
              <a:t>7. Vyhledat</a:t>
            </a:r>
          </a:p>
        </p:txBody>
      </p:sp>
      <p:pic>
        <p:nvPicPr>
          <p:cNvPr id="4" name="Obrázek 3" descr="katalog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9144000" cy="49054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5949280"/>
            <a:ext cx="6400800" cy="409600"/>
          </a:xfrm>
        </p:spPr>
        <p:txBody>
          <a:bodyPr>
            <a:noAutofit/>
          </a:bodyPr>
          <a:lstStyle/>
          <a:p>
            <a:r>
              <a:rPr lang="cs-CZ" sz="2300" b="1" dirty="0">
                <a:solidFill>
                  <a:schemeClr val="tx1"/>
                </a:solidFill>
                <a:latin typeface="Courier New" pitchFamily="49" charset="0"/>
                <a:ea typeface="MS Mincho" pitchFamily="49" charset="-128"/>
                <a:cs typeface="Courier New" pitchFamily="49" charset="0"/>
              </a:rPr>
              <a:t>A je to </a:t>
            </a:r>
            <a:r>
              <a:rPr lang="cs-CZ" sz="2300" b="1" dirty="0">
                <a:solidFill>
                  <a:schemeClr val="tx1"/>
                </a:solidFill>
                <a:latin typeface="Courier New" pitchFamily="49" charset="0"/>
                <a:ea typeface="MS Mincho" pitchFamily="49" charset="-128"/>
                <a:cs typeface="Courier New" pitchFamily="49" charset="0"/>
                <a:sym typeface="Wingdings" pitchFamily="2" charset="2"/>
              </a:rPr>
              <a:t></a:t>
            </a:r>
            <a:endParaRPr lang="cs-CZ" sz="2300" b="1" dirty="0">
              <a:solidFill>
                <a:schemeClr val="tx1"/>
              </a:solidFill>
              <a:latin typeface="Courier New" pitchFamily="49" charset="0"/>
              <a:ea typeface="MS Mincho" pitchFamily="49" charset="-128"/>
              <a:cs typeface="Courier New" pitchFamily="49" charset="0"/>
            </a:endParaRPr>
          </a:p>
        </p:txBody>
      </p:sp>
      <p:pic>
        <p:nvPicPr>
          <p:cNvPr id="4" name="Obrázek 3" descr="katalog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9144000" cy="4881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50</Words>
  <Application>Microsoft Office PowerPoint</Application>
  <PresentationFormat>Předvádění na obrazovce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Snímek 1</vt:lpstr>
      <vt:lpstr>Snímek 2</vt:lpstr>
      <vt:lpstr>Snímek 3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knihovna</dc:creator>
  <cp:lastModifiedBy>knihovna</cp:lastModifiedBy>
  <cp:revision>3</cp:revision>
  <dcterms:created xsi:type="dcterms:W3CDTF">2015-10-21T08:50:15Z</dcterms:created>
  <dcterms:modified xsi:type="dcterms:W3CDTF">2015-10-21T10:35:17Z</dcterms:modified>
</cp:coreProperties>
</file>